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93" autoAdjust="0"/>
    <p:restoredTop sz="94660"/>
  </p:normalViewPr>
  <p:slideViewPr>
    <p:cSldViewPr snapToGrid="0">
      <p:cViewPr varScale="1">
        <p:scale>
          <a:sx n="48" d="100"/>
          <a:sy n="48" d="100"/>
        </p:scale>
        <p:origin x="77" y="8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0A7EF-0C02-F189-415F-758F6538EA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F0BFCF-0AC9-9B2B-B236-AD3A3B07FB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15315C-979F-E841-2960-06357A0D3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10/10/2024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9D4E39-546D-FF0B-1AE4-12BC0C9CC9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4C0CEA-EF10-A137-EB21-D7A8C1DAA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948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97CF2C-2CD5-F8B3-984D-25190FD7A8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7DC18A-DCBC-BFD8-6FD4-6179BD109C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20F57C-4D9E-2E71-ACB5-06D089200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10/10/2024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0F3BFF-014C-20CB-0F02-2E6844E56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8EB6E2-399D-B263-B4D0-B6D88BF09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24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C06878A-844B-3497-4B84-AB66E23816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5A54E2-9E10-3F55-A4DD-8F0BC8C0C1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8B4988-96FE-D926-F12D-F8CFEA6B4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10/10/2024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C8D604-B975-E16F-B0E1-F4CC493FB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C100F8-E1C5-BD53-0332-4FC5F1ADF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678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C384B9-77E6-2489-6BFB-D53D95E072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954863-74CB-4E45-BAAE-93150E2096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0C5C93-EC5E-DCCB-D939-1FE9BC6EFD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10/10/2024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06F0B2-2054-E0E0-EF5E-D15719CE1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7013DA-858A-5312-5C52-8102DF056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242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05ADB7-BCC2-1044-2F9F-DD5848570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07BCD8-0D56-5DC2-9601-12E2926CC4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85897C-79BF-D806-6F53-4318064773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10/10/2024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880762-DBEA-020F-7841-B1620A6A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C5B245-95EE-6DA8-3771-BF6C8580C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692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FCAC4-491E-E9DF-6420-E2DED18ADB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5321EF-8AE2-7504-3C97-55004057EF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32CE97-068E-E483-53AF-D540638729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BC935C-2CF2-B89A-044A-D53409B9D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10/10/2024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4F6FA0-3047-A2CF-8D26-45A82DF76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96DC3F-0801-9567-026A-666441152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476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25CF7E-0D3F-A5C9-9A81-540AF4C427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35F5BC-17C6-FF0A-D3E6-37CA501643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8E6002-84CF-3D76-4DA8-C761287E33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83FFBA-8485-5272-9D48-CB208333C0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4FA5644-B857-51FD-7EB6-AE286DA509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9E3769C-74F3-A777-258A-76EA6A3DB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10/10/2024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54B108E-95BF-279A-DFFD-46C27CD5D4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8E4D77-9004-E4BE-0031-696302433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704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976701-A938-3F99-3B57-7C1177D0B8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7E2097-AAA2-DF76-A730-363FDA680B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10/10/2024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30923A-9631-CAF8-C228-24C2D150FA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7561D8-6582-48C4-0A3F-266B58347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910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7D6ADA-EC19-54E6-CB3A-3DFCC0659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10/10/2024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6DD84B-20A0-846A-4450-54F6ED22B6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B0959F-3928-894D-8BD2-6DA1312EA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543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C6F704-FD22-6386-4A97-89CD486CDF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2C8D78-06E5-E800-9983-A89E261F08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225FE2-90D2-8B4E-B48B-358C5C5321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9D3BA8-D8E0-317D-E9AF-ACA8E033B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10/10/2024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0CABC0-4E9F-A9E9-B8D4-F2AD3B449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947F57-69B3-626B-83E5-2E0611DC8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864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2BDEEE-7499-9E0F-B905-D6B2861EDB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498712-2592-DFD0-9FB3-8AE06558FF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8CC7F4-7ED6-4DAA-1AFC-8BC12E5BCD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3C1354-6D5F-184C-D3B7-FA8E8B9DA3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99EDB-5C19-4878-89F3-E3954D3E14A9}" type="datetimeFigureOut">
              <a:rPr lang="en-US" smtClean="0"/>
              <a:t>10/10/2024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30AAA1-5F41-BC03-DBEF-F8A3BB7D8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4C8F27-E606-6CA7-A467-F007FD231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585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C7EC768-A01A-DCF2-578B-C69F8CF46A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F6FD85-5CB7-9F5E-FF30-D59C7A6D4E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3788EE-72A1-9B78-6CD6-8B7C2567B0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99EDB-5C19-4878-89F3-E3954D3E14A9}" type="datetimeFigureOut">
              <a:rPr lang="en-US" smtClean="0"/>
              <a:t>10/10/2024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FB563E-DC60-9E98-5B74-7520921268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DEBE46-34D6-B929-653B-6A46228778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F6C75-BF3B-4926-AC51-7B117120E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93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0280AE-550D-EA6E-E513-6F95576D68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828802"/>
            <a:ext cx="12192000" cy="1170068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sr-Latn-BA" sz="4400" b="1" dirty="0" smtClean="0"/>
              <a:t>CLIL (</a:t>
            </a:r>
            <a:r>
              <a:rPr lang="en-US" sz="4400" b="1" dirty="0"/>
              <a:t>Content and Language Integrated </a:t>
            </a:r>
            <a:r>
              <a:rPr lang="en-US" sz="4400" b="1" dirty="0" smtClean="0"/>
              <a:t>Learning</a:t>
            </a:r>
            <a:r>
              <a:rPr lang="sr-Latn-BA" sz="4400" b="1" smtClean="0"/>
              <a:t>)</a:t>
            </a:r>
            <a:r>
              <a:rPr lang="sr-Latn-BA" sz="4400" dirty="0" smtClean="0"/>
              <a:t/>
            </a:r>
            <a:br>
              <a:rPr lang="sr-Latn-BA" sz="4400" dirty="0" smtClean="0"/>
            </a:br>
            <a:r>
              <a:rPr lang="en-US" sz="2000" dirty="0" smtClean="0"/>
              <a:t>4.2 </a:t>
            </a:r>
            <a:r>
              <a:rPr lang="en-US" sz="2000" dirty="0"/>
              <a:t>WORKSHOP ON INTERNATIONALISATION OF THE CURRICULA</a:t>
            </a:r>
            <a:endParaRPr lang="en-US" sz="27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A76E7F-14CD-C375-4DDB-BD28AEEDEE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299253"/>
            <a:ext cx="9144000" cy="1426349"/>
          </a:xfrm>
        </p:spPr>
        <p:txBody>
          <a:bodyPr/>
          <a:lstStyle/>
          <a:p>
            <a:r>
              <a:rPr lang="sr-Latn-BA" b="1" dirty="0" smtClean="0"/>
              <a:t>University of East Sarajevo Faculty of Medicine Foča</a:t>
            </a:r>
          </a:p>
          <a:p>
            <a:r>
              <a:rPr lang="sr-Latn-BA" dirty="0" smtClean="0"/>
              <a:t>Nenad Markovic, Ognjenka Janjić Pavlović, Dragana Drakul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373720" y="6125798"/>
            <a:ext cx="9585960" cy="1216950"/>
            <a:chOff x="1043940" y="5751048"/>
            <a:chExt cx="9585960" cy="121695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367030C-9BE6-B403-622F-8E0847B11BE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85900" y="5751048"/>
              <a:ext cx="9144000" cy="1216950"/>
            </a:xfrm>
            <a:prstGeom prst="rect">
              <a:avLst/>
            </a:prstGeom>
          </p:spPr>
        </p:pic>
        <p:pic>
          <p:nvPicPr>
            <p:cNvPr id="6" name="Picture 5" descr="A colorful shield with a lion and a book&#10;&#10;Description automatically generated with low confidence">
              <a:extLst>
                <a:ext uri="{FF2B5EF4-FFF2-40B4-BE49-F238E27FC236}">
                  <a16:creationId xmlns:a16="http://schemas.microsoft.com/office/drawing/2014/main" id="{FE638A5C-CE72-286F-AF18-5D42B8A683B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940" y="5797548"/>
              <a:ext cx="441960" cy="561975"/>
            </a:xfrm>
            <a:prstGeom prst="rect">
              <a:avLst/>
            </a:prstGeom>
            <a:noFill/>
          </p:spPr>
        </p:pic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320" y="257590"/>
            <a:ext cx="1119833" cy="90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65793" y="4399065"/>
            <a:ext cx="1260414" cy="1227944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9196" y="180985"/>
            <a:ext cx="2220484" cy="9766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85705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1"/>
            <a:ext cx="649377" cy="52189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4257206" y="6538140"/>
            <a:ext cx="3029887" cy="417296"/>
            <a:chOff x="1043940" y="5751048"/>
            <a:chExt cx="9585960" cy="121695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367030C-9BE6-B403-622F-8E0847B11B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85900" y="5751048"/>
              <a:ext cx="9144000" cy="1216950"/>
            </a:xfrm>
            <a:prstGeom prst="rect">
              <a:avLst/>
            </a:prstGeom>
          </p:spPr>
        </p:pic>
        <p:pic>
          <p:nvPicPr>
            <p:cNvPr id="8" name="Picture 7" descr="A colorful shield with a lion and a book&#10;&#10;Description automatically generated with low confidence">
              <a:extLst>
                <a:ext uri="{FF2B5EF4-FFF2-40B4-BE49-F238E27FC236}">
                  <a16:creationId xmlns:a16="http://schemas.microsoft.com/office/drawing/2014/main" id="{FE638A5C-CE72-286F-AF18-5D42B8A683B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940" y="5797548"/>
              <a:ext cx="441960" cy="561975"/>
            </a:xfrm>
            <a:prstGeom prst="rect">
              <a:avLst/>
            </a:prstGeom>
            <a:noFill/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70" y="6244028"/>
            <a:ext cx="630207" cy="613972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8169" y="11762"/>
            <a:ext cx="1543831" cy="53570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https://www.youtube.com/watch?v=Pk9M90WAjnI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6646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2201</TotalTime>
  <Words>36</Words>
  <Application>Microsoft Office PowerPoint</Application>
  <PresentationFormat>Widescreen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CLIL (Content and Language Integrated Learning) 4.2 WORKSHOP ON INTERNATIONALISATION OF THE CURRICULA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Ilir Hoxha</dc:creator>
  <cp:lastModifiedBy>Nenad Markovic</cp:lastModifiedBy>
  <cp:revision>42</cp:revision>
  <dcterms:created xsi:type="dcterms:W3CDTF">2023-04-19T08:12:10Z</dcterms:created>
  <dcterms:modified xsi:type="dcterms:W3CDTF">2024-10-09T22:40:47Z</dcterms:modified>
</cp:coreProperties>
</file>